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28CC-84AC-4D7E-80FA-7DB1B27D1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75B0A-9370-4DDD-8A8B-97464E960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EBDA6-E3E6-4B29-8DA9-DCCE0274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927B-8A1F-4291-856B-EFE0C65C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5D52-4B02-41BB-AE08-6F9351C3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D5AE-FC91-412D-AB30-B448EC28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175C7-9901-45EB-8E82-D1AC4EBDB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B9DB7-DE03-47E3-B6FC-B04DF41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90422-10F7-434F-9973-5D7DD7BD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0BF0F-FD1D-4803-A7AD-718F3CBC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3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1A456-B0EC-47DD-A46B-975702974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B283D-8C2D-4C0E-822F-C19741083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CF93-B878-42E2-A51C-B27D28D0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4EAD-5245-4458-A9E5-0E18E382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6796-E50D-427C-9BFE-7628FB1F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3AA1-39CF-40F0-9A98-D5A3FDAB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BBA4-4A1D-4568-A531-DF25D4AEC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9C9BE-73B9-4C66-98F8-907F7C93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C0F49-C1B0-42C2-B286-00621344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69FD-01D3-45CC-99FC-67E6E576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A55-E6BD-4C19-A30D-3D0971A2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11B2E-E06A-4C3C-A6EF-4D7829B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38842-C462-4ACB-8644-FCDD9B5F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851-085D-4DFC-8995-A4EFB0D4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D2ACF-7DB7-4CCE-8BA4-4661A1DD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18B7-4EC8-4E70-BA1B-0D50579F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43B5-9FA0-4CEB-84F2-4A7EF5AD5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03D8B-CCEB-4CFB-9FB1-A165E4A5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D220E-613B-4C14-8466-FC69CF1F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49FA-3DDC-49A4-8392-69E41D1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AF711-38AE-4E95-9BF8-AFC673B3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160C-8317-4B9A-80EA-28A865AE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41564-98BA-45E0-9D2C-2B2C06212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1580D-2DCE-4A8D-BC8A-53B94058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BBCC0-2A90-4543-819D-A77C19091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22D4B-E176-4705-BE62-4022ECC51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5E318-AEE3-410F-863E-99263CE9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A3DBE-3A08-4997-B672-40FA9DE2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077E6-3DC3-45DA-8871-A10EF9A7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AF8B-3E3A-4E47-8685-C549ACF9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D86E4-A11A-4A3E-9FB2-80B1E4F9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C354C-FA1C-4E92-9901-6145E979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6FA96-266E-418A-9EDF-D5A3AF65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E9AC9-BF6F-4068-9E0D-BB6CFB4C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86943-787A-4EB0-9E4D-76049D5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0FA5B-A3D4-4C84-8782-0AE7AA9E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7499-FA80-4A5F-B816-1D531E7F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5DFF-CE83-4310-BC69-BEBFFC21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B0A6F-0677-493C-A392-7618068E6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36FDE-A352-4E16-9EBF-15D9A186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39094-4D0B-40CA-9B87-082F86CF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637A8-E29F-4492-8641-14BB2601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9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E72-0DEC-4A31-A485-6AE957D8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2886C-1119-4243-B6F1-CD6F72487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D07D7-5580-4B24-8F78-53B46AB3B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0E5FD-103C-4573-B0BB-D7EF5866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A38F-E841-4868-871E-3051D420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9AE52-83F2-48C2-87F2-568B46C9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5A264-CC4C-4484-AB0D-3AC187C3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997A-9A69-44B5-9ADD-D531E086A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3DCAD-95F8-47EA-953C-A8D54BA1B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FA2B-AFE4-46FC-96BA-229AE1F9C055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D2C0-9F13-4544-B761-DEA307235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1647-759E-4529-95D4-2BEAFDDA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FCFE-DA22-4146-B229-75AE66789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6D2-A91B-4528-AF94-17975304F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Lapford Emergency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65149-23C5-42DF-9FF3-0F84E8A06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GB" dirty="0"/>
          </a:p>
          <a:p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LEAP</a:t>
            </a:r>
          </a:p>
        </p:txBody>
      </p:sp>
    </p:spTree>
    <p:extLst>
      <p:ext uri="{BB962C8B-B14F-4D97-AF65-F5344CB8AC3E}">
        <p14:creationId xmlns:p14="http://schemas.microsoft.com/office/powerpoint/2010/main" val="25597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213E-F1F6-453E-B348-5010D98589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E078-B655-4B96-8021-87772276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Centre – telephone, internet, maps, storage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Sand, sand bags, hopper, flood boards</a:t>
            </a:r>
          </a:p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Hi-viz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torches, first aid kits, whistles, floodlights, two-way radios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signs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Stretcher</a:t>
            </a:r>
          </a:p>
        </p:txBody>
      </p:sp>
    </p:spTree>
    <p:extLst>
      <p:ext uri="{BB962C8B-B14F-4D97-AF65-F5344CB8AC3E}">
        <p14:creationId xmlns:p14="http://schemas.microsoft.com/office/powerpoint/2010/main" val="10793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4AE9-FB73-45DE-A339-33DF174091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F780-443E-4992-A120-91853650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Table-top exercise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Respite Centre exercise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volunteers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adjoining parishes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training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 plan</a:t>
            </a:r>
          </a:p>
        </p:txBody>
      </p:sp>
    </p:spTree>
    <p:extLst>
      <p:ext uri="{BB962C8B-B14F-4D97-AF65-F5344CB8AC3E}">
        <p14:creationId xmlns:p14="http://schemas.microsoft.com/office/powerpoint/2010/main" val="32621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2AB9-FAEA-4A9D-93E3-2514AB9507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Table-Top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C71A-7D6C-4B50-A31D-D4FD6124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hours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local maps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means of communication essential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records of everything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knowledge is key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lone working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information/equipment in place</a:t>
            </a:r>
          </a:p>
        </p:txBody>
      </p:sp>
    </p:spTree>
    <p:extLst>
      <p:ext uri="{BB962C8B-B14F-4D97-AF65-F5344CB8AC3E}">
        <p14:creationId xmlns:p14="http://schemas.microsoft.com/office/powerpoint/2010/main" val="10207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2309-63CC-44F8-A14A-DB7016E023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Pitfalls &amp;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F0FC-C886-43C0-9405-6991AD6F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approach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communication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and community strategies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experts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help the community to cope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the Emergency Services</a:t>
            </a:r>
          </a:p>
        </p:txBody>
      </p:sp>
    </p:spTree>
    <p:extLst>
      <p:ext uri="{BB962C8B-B14F-4D97-AF65-F5344CB8AC3E}">
        <p14:creationId xmlns:p14="http://schemas.microsoft.com/office/powerpoint/2010/main" val="276579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13FC-D99C-4261-96F6-21FD004A95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DF8E6-E65C-4C47-80A9-F7F8D5235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b="48477"/>
          <a:stretch/>
        </p:blipFill>
        <p:spPr>
          <a:xfrm rot="5400000">
            <a:off x="438679" y="2643687"/>
            <a:ext cx="4478545" cy="3219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BC49B-7D39-4C84-80AF-CBE203B77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928" b="31401"/>
          <a:stretch/>
        </p:blipFill>
        <p:spPr>
          <a:xfrm>
            <a:off x="4743595" y="1954695"/>
            <a:ext cx="3394433" cy="4704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008A8-406A-4607-84BE-075A4209F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3351" r="769" b="44203"/>
          <a:stretch/>
        </p:blipFill>
        <p:spPr>
          <a:xfrm rot="5400000">
            <a:off x="7822436" y="2620277"/>
            <a:ext cx="4764156" cy="35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C36E-F50F-4F1C-A6AB-083813088A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475B-4293-48AE-84FD-92645D30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 years since Lapford first considered Emergency Planning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Parish Councillors attended the first meeting of the Devon Resilience Forum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committee was formed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draft of a workable plan emerged </a:t>
            </a:r>
          </a:p>
        </p:txBody>
      </p:sp>
    </p:spTree>
    <p:extLst>
      <p:ext uri="{BB962C8B-B14F-4D97-AF65-F5344CB8AC3E}">
        <p14:creationId xmlns:p14="http://schemas.microsoft.com/office/powerpoint/2010/main" val="55455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1599-ECBF-4F03-A10B-FB8D930F1F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AE78-118E-47CC-8717-F24E9415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Parish Council sub-committee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3 Parish Councillors plus five community members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comprises ex-service personnel, a qualified para-medic, 3 people with two-way radio licences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call on a wider group in the community – Police experience, Marine, Engineers, Farmers</a:t>
            </a:r>
          </a:p>
        </p:txBody>
      </p:sp>
    </p:spTree>
    <p:extLst>
      <p:ext uri="{BB962C8B-B14F-4D97-AF65-F5344CB8AC3E}">
        <p14:creationId xmlns:p14="http://schemas.microsoft.com/office/powerpoint/2010/main" val="63485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92D-4F1F-4649-8685-F192486D1C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Getting-going -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5F5E-3CF9-4CCD-943A-DD821F46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 plan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South-facing hillside, reasonably steep, main A377 Exeter to Barnstaple road + railway line + river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away from emergency services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potential problems - flooding, snow &amp; ice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Poor/patchy mobile phone coverage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3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276D-D8C6-4F59-AE28-8C7A06FDB7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Lapford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CD600-1D0F-4C84-AEFC-214DA0C79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33" y="1690688"/>
            <a:ext cx="4550454" cy="6258214"/>
          </a:xfrm>
        </p:spPr>
      </p:pic>
    </p:spTree>
    <p:extLst>
      <p:ext uri="{BB962C8B-B14F-4D97-AF65-F5344CB8AC3E}">
        <p14:creationId xmlns:p14="http://schemas.microsoft.com/office/powerpoint/2010/main" val="368706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0936-4682-41D2-B539-0C540EE4C1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FB58-08E3-4445-9B0F-ADBE2F44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for the plan: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and ice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Flooding, high winds &amp; storm damage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Industrial/farm accidents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accidents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– thatched properties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- flu</a:t>
            </a:r>
          </a:p>
          <a:p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5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9B22-3B1F-43DC-80E2-26F613E3D5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1DD9-6175-4B31-B475-222A328E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 – Triggers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numbers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facilities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persons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Equipment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base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Flood Plan</a:t>
            </a:r>
          </a:p>
          <a:p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1591-9452-4510-A9EF-D4A541AB15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A285-B8CE-408B-8F49-956257E7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the community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Booklet to every house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information to every house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updates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7877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FA60-C654-4AA4-B6A4-7303B777C6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&amp; Training, Action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DEE8-68B6-4679-BF53-DD2C317B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warden plus helpers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warden plus helpers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– flood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– resuscitation &amp; defibrillator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 Forum</a:t>
            </a:r>
          </a:p>
        </p:txBody>
      </p:sp>
    </p:spTree>
    <p:extLst>
      <p:ext uri="{BB962C8B-B14F-4D97-AF65-F5344CB8AC3E}">
        <p14:creationId xmlns:p14="http://schemas.microsoft.com/office/powerpoint/2010/main" val="356526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327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Lapford Emergency Action Plan</vt:lpstr>
      <vt:lpstr>History</vt:lpstr>
      <vt:lpstr>Personnel</vt:lpstr>
      <vt:lpstr>Getting-going - Context</vt:lpstr>
      <vt:lpstr>Lapford</vt:lpstr>
      <vt:lpstr>Risk Assessments</vt:lpstr>
      <vt:lpstr>Writing the Plan</vt:lpstr>
      <vt:lpstr>Communication</vt:lpstr>
      <vt:lpstr>Personnel &amp; Training, Action Team</vt:lpstr>
      <vt:lpstr>Equipment</vt:lpstr>
      <vt:lpstr>Next Steps</vt:lpstr>
      <vt:lpstr>Table-Top Exercise</vt:lpstr>
      <vt:lpstr>Pitfalls &amp; Lessons Learned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Lapford Emergency Action Plan</dc:title>
  <dc:creator>HP</dc:creator>
  <cp:lastModifiedBy>Louise MacAllister</cp:lastModifiedBy>
  <cp:revision>11</cp:revision>
  <cp:lastPrinted>2019-06-10T15:15:25Z</cp:lastPrinted>
  <dcterms:created xsi:type="dcterms:W3CDTF">2019-06-10T14:01:52Z</dcterms:created>
  <dcterms:modified xsi:type="dcterms:W3CDTF">2019-07-04T17:51:48Z</dcterms:modified>
</cp:coreProperties>
</file>